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606" r:id="rId6"/>
    <p:sldId id="448" r:id="rId7"/>
    <p:sldId id="575" r:id="rId8"/>
    <p:sldId id="576" r:id="rId9"/>
    <p:sldId id="577" r:id="rId10"/>
    <p:sldId id="578" r:id="rId11"/>
    <p:sldId id="579" r:id="rId12"/>
    <p:sldId id="580" r:id="rId13"/>
    <p:sldId id="581" r:id="rId14"/>
    <p:sldId id="582" r:id="rId15"/>
    <p:sldId id="583" r:id="rId16"/>
    <p:sldId id="584" r:id="rId17"/>
    <p:sldId id="585" r:id="rId18"/>
    <p:sldId id="586" r:id="rId19"/>
    <p:sldId id="607" r:id="rId20"/>
    <p:sldId id="587" r:id="rId21"/>
    <p:sldId id="608" r:id="rId22"/>
    <p:sldId id="588" r:id="rId23"/>
    <p:sldId id="589" r:id="rId24"/>
    <p:sldId id="609" r:id="rId25"/>
    <p:sldId id="590" r:id="rId26"/>
    <p:sldId id="591" r:id="rId27"/>
    <p:sldId id="592" r:id="rId28"/>
    <p:sldId id="593" r:id="rId29"/>
    <p:sldId id="610" r:id="rId30"/>
    <p:sldId id="594" r:id="rId31"/>
    <p:sldId id="611" r:id="rId32"/>
    <p:sldId id="595" r:id="rId33"/>
    <p:sldId id="596" r:id="rId34"/>
    <p:sldId id="612" r:id="rId35"/>
    <p:sldId id="597" r:id="rId36"/>
    <p:sldId id="598" r:id="rId37"/>
    <p:sldId id="599" r:id="rId38"/>
    <p:sldId id="613" r:id="rId39"/>
    <p:sldId id="600" r:id="rId40"/>
    <p:sldId id="601" r:id="rId41"/>
    <p:sldId id="602" r:id="rId42"/>
    <p:sldId id="603" r:id="rId43"/>
    <p:sldId id="604" r:id="rId44"/>
    <p:sldId id="605" r:id="rId45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84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2.png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image" Target="../media/image14.png"/><Relationship Id="rId3" Type="http://schemas.openxmlformats.org/officeDocument/2006/relationships/tags" Target="../tags/tag22.xml"/><Relationship Id="rId2" Type="http://schemas.openxmlformats.org/officeDocument/2006/relationships/image" Target="../media/image13.png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15.png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2" Type="http://schemas.openxmlformats.org/officeDocument/2006/relationships/image" Target="../media/image16.png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tags" Target="../tags/tag3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4.xml"/><Relationship Id="rId2" Type="http://schemas.openxmlformats.org/officeDocument/2006/relationships/image" Target="../media/image20.png"/><Relationship Id="rId1" Type="http://schemas.openxmlformats.org/officeDocument/2006/relationships/tags" Target="../tags/tag3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6.xml"/><Relationship Id="rId2" Type="http://schemas.openxmlformats.org/officeDocument/2006/relationships/image" Target="../media/image21.png"/><Relationship Id="rId1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22.png"/><Relationship Id="rId1" Type="http://schemas.openxmlformats.org/officeDocument/2006/relationships/tags" Target="../tags/tag37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1.xml"/><Relationship Id="rId2" Type="http://schemas.openxmlformats.org/officeDocument/2006/relationships/image" Target="../media/image23.png"/><Relationship Id="rId1" Type="http://schemas.openxmlformats.org/officeDocument/2006/relationships/tags" Target="../tags/tag40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3.xml"/><Relationship Id="rId2" Type="http://schemas.openxmlformats.org/officeDocument/2006/relationships/image" Target="../media/image24.png"/><Relationship Id="rId1" Type="http://schemas.openxmlformats.org/officeDocument/2006/relationships/tags" Target="../tags/tag4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5.xml"/><Relationship Id="rId2" Type="http://schemas.openxmlformats.org/officeDocument/2006/relationships/image" Target="../media/image25.png"/><Relationship Id="rId1" Type="http://schemas.openxmlformats.org/officeDocument/2006/relationships/tags" Target="../tags/tag44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tags" Target="../tags/tag46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tags" Target="../tags/tag48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tags" Target="../tags/tag50.xml"/><Relationship Id="rId2" Type="http://schemas.openxmlformats.org/officeDocument/2006/relationships/image" Target="../media/image29.png"/><Relationship Id="rId1" Type="http://schemas.openxmlformats.org/officeDocument/2006/relationships/tags" Target="../tags/tag49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2.xml"/><Relationship Id="rId2" Type="http://schemas.openxmlformats.org/officeDocument/2006/relationships/image" Target="../media/image31.png"/><Relationship Id="rId1" Type="http://schemas.openxmlformats.org/officeDocument/2006/relationships/tags" Target="../tags/tag51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4.xml"/><Relationship Id="rId2" Type="http://schemas.openxmlformats.org/officeDocument/2006/relationships/image" Target="../media/image32.png"/><Relationship Id="rId1" Type="http://schemas.openxmlformats.org/officeDocument/2006/relationships/tags" Target="../tags/tag5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image" Target="../media/image33.png"/><Relationship Id="rId1" Type="http://schemas.openxmlformats.org/officeDocument/2006/relationships/tags" Target="../tags/tag55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0.xml"/><Relationship Id="rId4" Type="http://schemas.openxmlformats.org/officeDocument/2006/relationships/image" Target="../media/image35.png"/><Relationship Id="rId3" Type="http://schemas.openxmlformats.org/officeDocument/2006/relationships/tags" Target="../tags/tag59.xml"/><Relationship Id="rId2" Type="http://schemas.openxmlformats.org/officeDocument/2006/relationships/image" Target="../media/image34.png"/><Relationship Id="rId1" Type="http://schemas.openxmlformats.org/officeDocument/2006/relationships/tags" Target="../tags/tag58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2.xml"/><Relationship Id="rId2" Type="http://schemas.openxmlformats.org/officeDocument/2006/relationships/image" Target="../media/image36.png"/><Relationship Id="rId1" Type="http://schemas.openxmlformats.org/officeDocument/2006/relationships/tags" Target="../tags/tag61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image" Target="../media/image37.png"/><Relationship Id="rId1" Type="http://schemas.openxmlformats.org/officeDocument/2006/relationships/tags" Target="../tags/tag63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65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tags" Target="../tags/tag67.xml"/><Relationship Id="rId2" Type="http://schemas.openxmlformats.org/officeDocument/2006/relationships/image" Target="../media/image39.png"/><Relationship Id="rId1" Type="http://schemas.openxmlformats.org/officeDocument/2006/relationships/tags" Target="../tags/tag6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tags" Target="../tags/tag68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42.png"/><Relationship Id="rId1" Type="http://schemas.openxmlformats.org/officeDocument/2006/relationships/tags" Target="../tags/tag69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43.png"/><Relationship Id="rId1" Type="http://schemas.openxmlformats.org/officeDocument/2006/relationships/tags" Target="../tags/tag73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44.png"/><Relationship Id="rId1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1.xml"/><Relationship Id="rId4" Type="http://schemas.openxmlformats.org/officeDocument/2006/relationships/image" Target="../media/image46.png"/><Relationship Id="rId3" Type="http://schemas.openxmlformats.org/officeDocument/2006/relationships/tags" Target="../tags/tag80.xml"/><Relationship Id="rId2" Type="http://schemas.openxmlformats.org/officeDocument/2006/relationships/image" Target="../media/image45.png"/><Relationship Id="rId1" Type="http://schemas.openxmlformats.org/officeDocument/2006/relationships/tags" Target="../tags/tag79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tags" Target="../tags/tag82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tags" Target="../tags/tag8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image" Target="../media/image8.png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81125" y="2362200"/>
            <a:ext cx="9429750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7220" y="449580"/>
            <a:ext cx="6286500" cy="5593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85620" y="861695"/>
            <a:ext cx="8620125" cy="51339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336405" y="1557020"/>
            <a:ext cx="768350" cy="408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280285" y="4797425"/>
            <a:ext cx="8151495" cy="1148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4005" y="981075"/>
            <a:ext cx="664845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87395" y="4128770"/>
            <a:ext cx="6191250" cy="14001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143885" y="2421255"/>
            <a:ext cx="8151495" cy="1148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2783205" y="4509135"/>
            <a:ext cx="8151495" cy="1148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52520" y="393700"/>
            <a:ext cx="5274310" cy="56546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183880" y="764540"/>
            <a:ext cx="361950" cy="321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079875" y="5018405"/>
            <a:ext cx="4788535" cy="1043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4675" y="403860"/>
            <a:ext cx="6595110" cy="55206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03930" y="1412875"/>
            <a:ext cx="6057900" cy="443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7720" y="767715"/>
            <a:ext cx="5683250" cy="5151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4360" y="471805"/>
            <a:ext cx="6421120" cy="528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7655" y="664845"/>
            <a:ext cx="6974205" cy="51549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7445" y="504825"/>
            <a:ext cx="7825740" cy="555879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336405" y="1125220"/>
            <a:ext cx="567055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2130" y="765175"/>
            <a:ext cx="6746875" cy="50927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999740" y="4797425"/>
            <a:ext cx="6850380" cy="1027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5585" y="549275"/>
            <a:ext cx="6739255" cy="5355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6050" y="1238250"/>
            <a:ext cx="7099935" cy="421449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791585" y="2348865"/>
            <a:ext cx="5690870" cy="899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75685" y="4364990"/>
            <a:ext cx="5846445" cy="976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2240" y="405765"/>
            <a:ext cx="9070340" cy="55048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551035" y="1196975"/>
            <a:ext cx="443865" cy="391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1335" y="499110"/>
            <a:ext cx="6751320" cy="54864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061335" y="5013325"/>
            <a:ext cx="6819265" cy="926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1545" y="684530"/>
            <a:ext cx="5476875" cy="526859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791585" y="2348865"/>
            <a:ext cx="5340350" cy="3599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28670" y="484505"/>
            <a:ext cx="5952490" cy="550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95725" y="426085"/>
            <a:ext cx="4860290" cy="567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4465" y="621665"/>
            <a:ext cx="7065645" cy="527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63165" y="1196340"/>
            <a:ext cx="7648575" cy="2109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8405" y="3429635"/>
            <a:ext cx="7676515" cy="15354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6115" y="521970"/>
            <a:ext cx="6335395" cy="551624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832215" y="1052830"/>
            <a:ext cx="407670" cy="347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8825" y="621030"/>
            <a:ext cx="6065520" cy="54641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215640" y="3992245"/>
            <a:ext cx="6226175" cy="2073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477520"/>
            <a:ext cx="6661785" cy="555561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33550" y="1747520"/>
            <a:ext cx="8724900" cy="33623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783840" y="2936240"/>
            <a:ext cx="7120255" cy="641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99740" y="4293235"/>
            <a:ext cx="7273925" cy="654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6385" y="478155"/>
            <a:ext cx="8763000" cy="328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59305" y="4002405"/>
            <a:ext cx="8332470" cy="187452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9336405" y="1196975"/>
            <a:ext cx="471170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1170" y="550545"/>
            <a:ext cx="6950075" cy="540131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011170" y="3717290"/>
            <a:ext cx="6865620" cy="2106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3725" y="464185"/>
            <a:ext cx="6339205" cy="556514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75685" y="2853055"/>
            <a:ext cx="5774690" cy="3108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692785"/>
            <a:ext cx="6339205" cy="501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431165"/>
            <a:ext cx="6764020" cy="25952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22015" y="3140710"/>
            <a:ext cx="6233160" cy="2939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26435" y="692785"/>
            <a:ext cx="5977890" cy="529907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2470" y="600710"/>
            <a:ext cx="5906770" cy="54521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328025" y="4797425"/>
            <a:ext cx="489585" cy="344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311515" y="5211445"/>
            <a:ext cx="489585" cy="344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311515" y="5641975"/>
            <a:ext cx="489585" cy="344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47545" y="775970"/>
            <a:ext cx="8296275" cy="53054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215640" y="2565400"/>
            <a:ext cx="6954520" cy="170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143885" y="4941570"/>
            <a:ext cx="6885940" cy="1076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29025" y="369570"/>
            <a:ext cx="5385435" cy="56451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359785" y="5301615"/>
            <a:ext cx="6630670" cy="704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338185" y="772160"/>
            <a:ext cx="286385" cy="395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33245" y="1047750"/>
            <a:ext cx="8524875" cy="47625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128125" y="1701165"/>
            <a:ext cx="768350" cy="408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352040" y="4725035"/>
            <a:ext cx="7854315" cy="1135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5795" y="549275"/>
            <a:ext cx="58197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19170" y="4653280"/>
            <a:ext cx="5486400" cy="8382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359785" y="1845310"/>
            <a:ext cx="6408420" cy="3569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1196975"/>
            <a:ext cx="7158355" cy="388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4275" y="399415"/>
            <a:ext cx="5189855" cy="571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5000" y="1304925"/>
            <a:ext cx="8382000" cy="42481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712085" y="2493010"/>
            <a:ext cx="7854315" cy="1135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855595" y="4417695"/>
            <a:ext cx="7854315" cy="1135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86175" y="373380"/>
            <a:ext cx="5053330" cy="57029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12125" y="692785"/>
            <a:ext cx="326390" cy="364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079875" y="5085080"/>
            <a:ext cx="4658360" cy="1007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9120" y="406400"/>
            <a:ext cx="6454775" cy="560832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75685" y="1883410"/>
            <a:ext cx="5963285" cy="408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14700" y="1109345"/>
            <a:ext cx="556260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52545" y="429260"/>
            <a:ext cx="4766310" cy="566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commondata" val="eyJoZGlkIjoiYjBlNzdiN2MxYmZlMzA5MjgwYTQyMDI4MjkxMmFjNjcifQ=="/>
  <p:tag name="KSO_WPP_MARK_KEY" val="32777d56-d394-41fe-9c14-18fbaa008fde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108</Words>
  <Application>WPS 演示</Application>
  <PresentationFormat>宽屏</PresentationFormat>
  <Paragraphs>72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2024-07-16T03:08:43Z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D641B91C32EF470CBC3D16D8666E078A_13</vt:lpwstr>
  </property>
</Properties>
</file>